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  <p:sldMasterId id="2147483654" r:id="rId2"/>
    <p:sldMasterId id="2147483660" r:id="rId3"/>
    <p:sldMasterId id="2147483666" r:id="rId4"/>
  </p:sldMasterIdLst>
  <p:notesMasterIdLst>
    <p:notesMasterId r:id="rId12"/>
  </p:notesMasterIdLst>
  <p:sldIdLst>
    <p:sldId id="266" r:id="rId5"/>
    <p:sldId id="257" r:id="rId6"/>
    <p:sldId id="258" r:id="rId7"/>
    <p:sldId id="278" r:id="rId8"/>
    <p:sldId id="277" r:id="rId9"/>
    <p:sldId id="263" r:id="rId10"/>
    <p:sldId id="268" r:id="rId11"/>
  </p:sldIdLst>
  <p:sldSz cx="12192000" cy="6858000"/>
  <p:notesSz cx="6858000" cy="9144000"/>
  <p:embeddedFontLst>
    <p:embeddedFont>
      <p:font typeface="SamsungOne 450C" panose="020B0506030303020204" charset="0"/>
      <p:regular r:id="rId13"/>
    </p:embeddedFon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SamsungOne 800C" panose="020B0906030303020204" charset="0"/>
      <p:bold r:id="rId18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44546A"/>
    <a:srgbClr val="005FD2"/>
    <a:srgbClr val="FFCC00"/>
    <a:srgbClr val="33CCFF"/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15" autoAdjust="0"/>
    <p:restoredTop sz="94660"/>
  </p:normalViewPr>
  <p:slideViewPr>
    <p:cSldViewPr snapToGrid="0">
      <p:cViewPr varScale="1">
        <p:scale>
          <a:sx n="89" d="100"/>
          <a:sy n="89" d="100"/>
        </p:scale>
        <p:origin x="32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Master" Target="slideMasters/slideMaster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4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font" Target="fonts/font3.fntdata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font" Target="fonts/font2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F54CC1-97CB-44AD-8DAB-B216F30CF3E3}" type="datetimeFigureOut">
              <a:rPr lang="ru-RU" smtClean="0"/>
              <a:t>27.05.2024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C1BEDC-14E0-454C-9320-42DD4A99B1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620030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мещающий образ слайда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Замещающий текст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39394392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мещающий образ слайда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Замещающий текст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1896455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мещающий образ слайда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Замещающий текст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34076726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pn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>
            <a:fillRect/>
          </a:stretch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17" name="Рисунок 1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2" y="2213452"/>
            <a:ext cx="6919275" cy="2431097"/>
          </a:xfrm>
          <a:prstGeom prst="rect">
            <a:avLst/>
          </a:prstGeom>
        </p:spPr>
      </p:pic>
      <p:pic>
        <p:nvPicPr>
          <p:cNvPr id="18" name="Рисунок 1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>
            <a:fillRect/>
          </a:stretch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  <p:grpSp>
        <p:nvGrpSpPr>
          <p:cNvPr id="28" name="Группа 27"/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29" name="Овал 28"/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0" name="Овал 29"/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" name="Овал 30"/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2" name="Группа 31"/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33" name="Овал 32"/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4" name="Овал 33"/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Овал 34"/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</p:cSld>
  <p:clrMapOvr>
    <a:masterClrMapping/>
  </p:clrMapOvr>
  <p:transition spd="slow"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169" y="2199702"/>
            <a:ext cx="7035117" cy="2471799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>
            <a:fillRect/>
          </a:stretch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>
            <a:fillRect/>
          </a:stretch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</p:cSld>
  <p:clrMapOvr>
    <a:masterClrMapping/>
  </p:clrMapOvr>
  <p:transition spd="slow">
    <p:wipe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>
            <a:fillRect/>
          </a:stretch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>
            <a:fillRect/>
          </a:stretch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</p:cSld>
  <p:clrMapOvr>
    <a:masterClrMapping/>
  </p:clrMapOvr>
  <p:transition spd="slow">
    <p:wipe dir="r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27.05.2024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grpSp>
        <p:nvGrpSpPr>
          <p:cNvPr id="12" name="Группа 11"/>
          <p:cNvGrpSpPr/>
          <p:nvPr userDrawn="1"/>
        </p:nvGrpSpPr>
        <p:grpSpPr>
          <a:xfrm>
            <a:off x="-1" y="9429"/>
            <a:ext cx="1608943" cy="6839144"/>
            <a:chOff x="-1" y="9429"/>
            <a:chExt cx="1608943" cy="6839144"/>
          </a:xfrm>
        </p:grpSpPr>
        <p:pic>
          <p:nvPicPr>
            <p:cNvPr id="8" name="Рисунок 7"/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>
              <a:fillRect/>
            </a:stretch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9" name="Рисунок 8"/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>
              <a:fillRect/>
            </a:stretch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grpSp>
        <p:nvGrpSpPr>
          <p:cNvPr id="13" name="Группа 12"/>
          <p:cNvGrpSpPr/>
          <p:nvPr userDrawn="1"/>
        </p:nvGrpSpPr>
        <p:grpSpPr>
          <a:xfrm rot="10800000">
            <a:off x="10549328" y="0"/>
            <a:ext cx="1608943" cy="6839144"/>
            <a:chOff x="-1" y="9429"/>
            <a:chExt cx="1608943" cy="6839144"/>
          </a:xfrm>
        </p:grpSpPr>
        <p:pic>
          <p:nvPicPr>
            <p:cNvPr id="14" name="Рисунок 13"/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>
              <a:fillRect/>
            </a:stretch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15" name="Рисунок 14"/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>
              <a:fillRect/>
            </a:stretch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pic>
        <p:nvPicPr>
          <p:cNvPr id="17" name="Рисунок 1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4948" y="1294574"/>
            <a:ext cx="4802576" cy="1687392"/>
          </a:xfrm>
          <a:prstGeom prst="rect">
            <a:avLst/>
          </a:prstGeom>
        </p:spPr>
      </p:pic>
    </p:spTree>
  </p:cSld>
  <p:clrMapOvr>
    <a:masterClrMapping/>
  </p:clrMapOvr>
  <p:transition spd="slow">
    <p:wipe dir="r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27.05.2024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9" name="Рисунок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>
            <a:fillRect/>
          </a:stretch>
        </p:blipFill>
        <p:spPr>
          <a:xfrm rot="5400000">
            <a:off x="-1030206" y="1039634"/>
            <a:ext cx="3201056" cy="1140645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5842"/>
          <a:stretch>
            <a:fillRect/>
          </a:stretch>
        </p:blipFill>
        <p:spPr>
          <a:xfrm rot="16200000">
            <a:off x="-796056" y="4443574"/>
            <a:ext cx="3201056" cy="1608941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>
            <a:fillRect/>
          </a:stretch>
        </p:blipFill>
        <p:spPr>
          <a:xfrm rot="16200000">
            <a:off x="9987420" y="4668294"/>
            <a:ext cx="3201056" cy="1140645"/>
          </a:xfrm>
          <a:prstGeom prst="rect">
            <a:avLst/>
          </a:prstGeom>
        </p:spPr>
      </p:pic>
      <p:pic>
        <p:nvPicPr>
          <p:cNvPr id="22" name="Рисунок 2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1"/>
          </a:xfrm>
          <a:prstGeom prst="rect">
            <a:avLst/>
          </a:prstGeom>
        </p:spPr>
      </p:pic>
    </p:spTree>
  </p:cSld>
  <p:clrMapOvr>
    <a:masterClrMapping/>
  </p:clrMapOvr>
  <p:transition spd="slow">
    <p:wipe dir="r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wipe dir="r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3" y="2213452"/>
            <a:ext cx="6919273" cy="2431096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>
            <a:fillRect/>
          </a:stretch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>
            <a:fillRect/>
          </a:stretch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/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/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/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/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/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/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/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/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</p:cSld>
  <p:clrMapOvr>
    <a:masterClrMapping/>
  </p:clrMapOvr>
  <p:transition spd="slow">
    <p:wipe dir="r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>
            <a:fillRect/>
          </a:stretch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>
            <a:fillRect/>
          </a:stretch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/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/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/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/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/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/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/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/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</p:cSld>
  <p:clrMapOvr>
    <a:masterClrMapping/>
  </p:clrMapOvr>
  <p:transition spd="slow">
    <p:wipe dir="r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27.05.2024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0" cy="1668543"/>
          </a:xfrm>
          <a:prstGeom prst="rect">
            <a:avLst/>
          </a:prstGeom>
        </p:spPr>
      </p:pic>
      <p:grpSp>
        <p:nvGrpSpPr>
          <p:cNvPr id="10" name="Группа 9"/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/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>
              <a:fillRect/>
            </a:stretch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/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>
              <a:fillRect/>
            </a:stretch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/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/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>
              <a:fillRect/>
            </a:stretch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/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>
              <a:fillRect/>
            </a:stretch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</p:cSld>
  <p:clrMapOvr>
    <a:masterClrMapping/>
  </p:clrMapOvr>
  <p:transition spd="slow">
    <p:wipe dir="r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27.05.2024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5" y="284686"/>
            <a:ext cx="2256146" cy="792700"/>
          </a:xfrm>
          <a:prstGeom prst="rect">
            <a:avLst/>
          </a:prstGeom>
        </p:spPr>
      </p:pic>
      <p:grpSp>
        <p:nvGrpSpPr>
          <p:cNvPr id="22" name="Группа 21"/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/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>
              <a:fillRect/>
            </a:stretch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/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>
              <a:fillRect/>
            </a:stretch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>
            <a:fillRect/>
          </a:stretch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/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/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/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/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/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  <p:transition spd="slow"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>
            <a:fillRect/>
          </a:stretch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18" name="Рисунок 1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>
            <a:fillRect/>
          </a:stretch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  <p:grpSp>
        <p:nvGrpSpPr>
          <p:cNvPr id="28" name="Группа 27"/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29" name="Овал 28"/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0" name="Овал 29"/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" name="Овал 30"/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2" name="Группа 31"/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33" name="Овал 32"/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4" name="Овал 33"/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Овал 34"/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</p:cSld>
  <p:clrMapOvr>
    <a:masterClrMapping/>
  </p:clrMapOvr>
  <p:transition spd="slow">
    <p:wipe dir="r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27.05.2024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1" cy="1668544"/>
          </a:xfrm>
          <a:prstGeom prst="rect">
            <a:avLst/>
          </a:prstGeom>
        </p:spPr>
      </p:pic>
      <p:grpSp>
        <p:nvGrpSpPr>
          <p:cNvPr id="12" name="Группа 11"/>
          <p:cNvGrpSpPr/>
          <p:nvPr userDrawn="1"/>
        </p:nvGrpSpPr>
        <p:grpSpPr>
          <a:xfrm>
            <a:off x="-1" y="9429"/>
            <a:ext cx="1608943" cy="6839144"/>
            <a:chOff x="-1" y="9429"/>
            <a:chExt cx="1608943" cy="6839144"/>
          </a:xfrm>
        </p:grpSpPr>
        <p:pic>
          <p:nvPicPr>
            <p:cNvPr id="8" name="Рисунок 7"/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>
              <a:fillRect/>
            </a:stretch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9" name="Рисунок 8"/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>
              <a:fillRect/>
            </a:stretch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grpSp>
        <p:nvGrpSpPr>
          <p:cNvPr id="13" name="Группа 12"/>
          <p:cNvGrpSpPr/>
          <p:nvPr userDrawn="1"/>
        </p:nvGrpSpPr>
        <p:grpSpPr>
          <a:xfrm rot="10800000">
            <a:off x="10549328" y="0"/>
            <a:ext cx="1608943" cy="6839144"/>
            <a:chOff x="-1" y="9429"/>
            <a:chExt cx="1608943" cy="6839144"/>
          </a:xfrm>
        </p:grpSpPr>
        <p:pic>
          <p:nvPicPr>
            <p:cNvPr id="14" name="Рисунок 13"/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>
              <a:fillRect/>
            </a:stretch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15" name="Рисунок 14"/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>
              <a:fillRect/>
            </a:stretch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</p:spTree>
  </p:cSld>
  <p:clrMapOvr>
    <a:masterClrMapping/>
  </p:clrMapOvr>
  <p:transition spd="slow"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27.05.2024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1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>
            <a:fillRect/>
          </a:stretch>
        </p:blipFill>
        <p:spPr>
          <a:xfrm rot="5400000">
            <a:off x="-1030206" y="1039634"/>
            <a:ext cx="3201056" cy="1140645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5842"/>
          <a:stretch>
            <a:fillRect/>
          </a:stretch>
        </p:blipFill>
        <p:spPr>
          <a:xfrm rot="16200000">
            <a:off x="-796056" y="4443574"/>
            <a:ext cx="3201056" cy="1608941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>
            <a:fillRect/>
          </a:stretch>
        </p:blipFill>
        <p:spPr>
          <a:xfrm rot="16200000">
            <a:off x="9987420" y="4668294"/>
            <a:ext cx="3201056" cy="1140645"/>
          </a:xfrm>
          <a:prstGeom prst="rect">
            <a:avLst/>
          </a:prstGeom>
        </p:spPr>
      </p:pic>
    </p:spTree>
  </p:cSld>
  <p:clrMapOvr>
    <a:masterClrMapping/>
  </p:clrMapOvr>
  <p:transition spd="slow"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2" y="2213452"/>
            <a:ext cx="6919275" cy="2431096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>
            <a:fillRect/>
          </a:stretch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>
            <a:fillRect/>
          </a:stretch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/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/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/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/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/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/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/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/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</p:cSld>
  <p:clrMapOvr>
    <a:masterClrMapping/>
  </p:clrMapOvr>
  <p:transition spd="slow"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>
            <a:fillRect/>
          </a:stretch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>
            <a:fillRect/>
          </a:stretch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/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/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/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/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/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/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/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/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</p:cSld>
  <p:clrMapOvr>
    <a:masterClrMapping/>
  </p:clrMapOvr>
  <p:transition spd="slow"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27.05.2024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1" cy="1668543"/>
          </a:xfrm>
          <a:prstGeom prst="rect">
            <a:avLst/>
          </a:prstGeom>
        </p:spPr>
      </p:pic>
      <p:grpSp>
        <p:nvGrpSpPr>
          <p:cNvPr id="10" name="Группа 9"/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/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>
              <a:fillRect/>
            </a:stretch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/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>
              <a:fillRect/>
            </a:stretch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/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/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>
              <a:fillRect/>
            </a:stretch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/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>
              <a:fillRect/>
            </a:stretch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</p:cSld>
  <p:clrMapOvr>
    <a:masterClrMapping/>
  </p:clrMapOvr>
  <p:transition spd="slow"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27.05.2024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0"/>
          </a:xfrm>
          <a:prstGeom prst="rect">
            <a:avLst/>
          </a:prstGeom>
        </p:spPr>
      </p:pic>
      <p:grpSp>
        <p:nvGrpSpPr>
          <p:cNvPr id="22" name="Группа 21"/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/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>
              <a:fillRect/>
            </a:stretch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/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>
              <a:fillRect/>
            </a:stretch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>
            <a:fillRect/>
          </a:stretch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/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/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/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/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/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  <p:transition spd="slow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72BC7-7823-4DF6-81F1-7CEFB7B3C33C}" type="datetime1">
              <a:rPr lang="ru-RU" smtClean="0"/>
              <a:t>27.05.2024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t>27.05.2024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57" r:id="rId3"/>
    <p:sldLayoutId id="2147483658" r:id="rId4"/>
    <p:sldLayoutId id="2147483659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72BC7-7823-4DF6-81F1-7CEFB7B3C33C}" type="datetime1">
              <a:rPr lang="ru-RU" smtClean="0"/>
              <a:t>27.05.2024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t>27.05.2024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Chatik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349500" y="5557790"/>
            <a:ext cx="9144000" cy="866267"/>
          </a:xfrm>
        </p:spPr>
        <p:txBody>
          <a:bodyPr>
            <a:normAutofit lnSpcReduction="10000"/>
          </a:bodyPr>
          <a:lstStyle/>
          <a:p>
            <a:pPr algn="r"/>
            <a:r>
              <a:rPr lang="ru-RU" alt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Выполнил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:</a:t>
            </a:r>
            <a:endParaRPr lang="ru-RU" alt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/>
            <a:r>
              <a:rPr lang="ru-RU" alt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Трофимов Александр Витальевич</a:t>
            </a:r>
            <a:endParaRPr lang="ru-RU" alt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/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fld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>
    <p:wipe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Цель и задачи</a:t>
            </a:r>
          </a:p>
        </p:txBody>
      </p:sp>
      <p:grpSp>
        <p:nvGrpSpPr>
          <p:cNvPr id="21" name="Группа 20"/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/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/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/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3" name="Номер слайда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fld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Текстовое поле 1"/>
          <p:cNvSpPr txBox="1"/>
          <p:nvPr/>
        </p:nvSpPr>
        <p:spPr>
          <a:xfrm>
            <a:off x="838200" y="1344930"/>
            <a:ext cx="4584700" cy="16300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ru-RU" altLang="en-US" sz="2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Цель</a:t>
            </a:r>
            <a:r>
              <a:rPr lang="en-US" altLang="en-US" sz="2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:</a:t>
            </a:r>
            <a:endParaRPr lang="en-US" altLang="en-US" sz="25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altLang="en-US" sz="25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Закрепить</a:t>
            </a:r>
            <a:r>
              <a:rPr lang="en-US" altLang="en-US" sz="2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en-US" sz="25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полученные</a:t>
            </a:r>
            <a:r>
              <a:rPr lang="en-US" altLang="en-US" sz="2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en-US" sz="25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знания</a:t>
            </a:r>
            <a:r>
              <a:rPr lang="en-US" altLang="en-US" sz="2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en-US" sz="25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на</a:t>
            </a:r>
            <a:r>
              <a:rPr lang="en-US" altLang="en-US" sz="2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en-US" sz="25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практике</a:t>
            </a:r>
            <a:r>
              <a:rPr lang="en-US" altLang="en-US" sz="2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. </a:t>
            </a:r>
            <a:r>
              <a:rPr lang="en-US" altLang="en-US" sz="25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Создать</a:t>
            </a:r>
            <a:r>
              <a:rPr lang="en-US" altLang="en-US" sz="2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en-US" sz="25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мессенджер</a:t>
            </a:r>
            <a:r>
              <a:rPr lang="en-US" altLang="ru-RU" sz="2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.</a:t>
            </a:r>
            <a:endParaRPr lang="ru-RU" alt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Текстовое поле 2"/>
          <p:cNvSpPr txBox="1"/>
          <p:nvPr/>
        </p:nvSpPr>
        <p:spPr>
          <a:xfrm>
            <a:off x="838200" y="3263900"/>
            <a:ext cx="4605020" cy="201593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ru-RU" altLang="en-US" sz="2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Задачи</a:t>
            </a:r>
            <a:r>
              <a:rPr lang="en-US" altLang="en-US" sz="2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:</a:t>
            </a:r>
            <a:endParaRPr lang="ru-RU" altLang="en-US" sz="25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ru-RU" altLang="en-US" sz="2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1)Создать приложение мессенджер</a:t>
            </a:r>
            <a:endParaRPr lang="ru-RU" altLang="en-US" sz="25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ru-RU" altLang="en-US" sz="2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2)Научиться работать с </a:t>
            </a:r>
            <a:r>
              <a:rPr lang="en-US" altLang="en-US" sz="2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Firebase</a:t>
            </a:r>
            <a:endParaRPr lang="ru-RU" altLang="en-US" sz="25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ru-RU" altLang="en-US" sz="2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3)Закрепить свои знания</a:t>
            </a:r>
            <a:endParaRPr lang="ru-RU" alt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alt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Среда разработки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1" name="Группа 20"/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/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/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/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3" name="Номер слайда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fld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Текстовое поле 3"/>
          <p:cNvSpPr txBox="1"/>
          <p:nvPr/>
        </p:nvSpPr>
        <p:spPr>
          <a:xfrm>
            <a:off x="2494065" y="5649595"/>
            <a:ext cx="7736864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alt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</a:t>
            </a:r>
            <a:r>
              <a:rPr lang="ru-RU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Studio</a:t>
            </a:r>
            <a:r>
              <a:rPr lang="ru-RU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— интегрированная среда разработки (IDE) для работы с платформой </a:t>
            </a:r>
            <a:r>
              <a:rPr lang="ru-RU" alt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Android</a:t>
            </a:r>
            <a:r>
              <a:rPr lang="ru-RU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Изображение 5" descr="astudi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2830" y="1181735"/>
            <a:ext cx="7546340" cy="4244975"/>
          </a:xfrm>
          <a:prstGeom prst="rect">
            <a:avLst/>
          </a:prstGeom>
        </p:spPr>
      </p:pic>
    </p:spTree>
  </p:cSld>
  <p:clrMapOvr>
    <a:masterClrMapping/>
  </p:clrMapOvr>
  <p:transition spd="slow">
    <p:wipe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 приложении</a:t>
            </a:r>
          </a:p>
        </p:txBody>
      </p:sp>
      <p:grpSp>
        <p:nvGrpSpPr>
          <p:cNvPr id="21" name="Группа 20"/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/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/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/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3" name="Номер слайда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fld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Текстовое поле 7"/>
          <p:cNvSpPr txBox="1"/>
          <p:nvPr/>
        </p:nvSpPr>
        <p:spPr>
          <a:xfrm>
            <a:off x="6564701" y="1240615"/>
            <a:ext cx="44952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Облачная платформа</a:t>
            </a:r>
            <a:r>
              <a:rPr lang="en-US" alt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Firebase</a:t>
            </a:r>
          </a:p>
        </p:txBody>
      </p:sp>
      <p:pic>
        <p:nvPicPr>
          <p:cNvPr id="9" name="Изображение 8" descr="d7e9f514488aca3aea40b39b68f8ef0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4090" y="2461208"/>
            <a:ext cx="4403459" cy="324866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837426" y="1240615"/>
            <a:ext cx="29761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Основной Чат</a:t>
            </a: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2286" y="1913616"/>
            <a:ext cx="2253284" cy="4721166"/>
          </a:xfrm>
          <a:prstGeom prst="rect">
            <a:avLst/>
          </a:prstGeom>
        </p:spPr>
      </p:pic>
    </p:spTree>
  </p:cSld>
  <p:clrMapOvr>
    <a:masterClrMapping/>
  </p:clrMapOvr>
  <p:transition spd="slow">
    <p:wipe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омер слайда 12"/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fld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Заголовок 4"/>
          <p:cNvSpPr>
            <a:spLocks noGrp="1"/>
          </p:cNvSpPr>
          <p:nvPr>
            <p:ph type="title"/>
          </p:nvPr>
        </p:nvSpPr>
        <p:spPr>
          <a:xfrm>
            <a:off x="863138" y="390063"/>
            <a:ext cx="9257907" cy="690677"/>
          </a:xfrm>
        </p:spPr>
        <p:txBody>
          <a:bodyPr/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Блок схема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59525" y="1699404"/>
            <a:ext cx="759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b="1" dirty="0">
              <a:solidFill>
                <a:schemeClr val="bg2">
                  <a:lumMod val="10000"/>
                </a:schemeClr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0262" y="1943100"/>
            <a:ext cx="7991475" cy="2971800"/>
          </a:xfrm>
          <a:prstGeom prst="rect">
            <a:avLst/>
          </a:prstGeom>
        </p:spPr>
      </p:pic>
    </p:spTree>
  </p:cSld>
  <p:clrMapOvr>
    <a:masterClrMapping/>
  </p:clrMapOvr>
  <p:transition spd="slow">
    <p:wipe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овое поле 1"/>
          <p:cNvSpPr txBox="1"/>
          <p:nvPr/>
        </p:nvSpPr>
        <p:spPr>
          <a:xfrm>
            <a:off x="3540125" y="3075940"/>
            <a:ext cx="511111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en-US" sz="40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Спасибо за внимание!</a:t>
            </a:r>
          </a:p>
        </p:txBody>
      </p:sp>
    </p:spTree>
  </p:cSld>
  <p:clrMapOvr>
    <a:masterClrMapping/>
  </p:clrMapOvr>
  <p:transition spd="slow">
    <p:wipe dir="r"/>
  </p:transition>
</p:sld>
</file>

<file path=ppt/theme/theme1.xml><?xml version="1.0" encoding="utf-8"?>
<a:theme xmlns:a="http://schemas.openxmlformats.org/drawingml/2006/main" name="Samsung IT School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amsung IT School White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amsung IT School En">
  <a:themeElements>
    <a:clrScheme name="Другая 1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FFC000"/>
      </a:hlink>
      <a:folHlink>
        <a:srgbClr val="FFC000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Samsung IT School White En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</TotalTime>
  <Words>67</Words>
  <Application>Microsoft Office PowerPoint</Application>
  <PresentationFormat>Широкоэкранный</PresentationFormat>
  <Paragraphs>22</Paragraphs>
  <Slides>7</Slides>
  <Notes>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4</vt:i4>
      </vt:variant>
      <vt:variant>
        <vt:lpstr>Заголовки слайдов</vt:lpstr>
      </vt:variant>
      <vt:variant>
        <vt:i4>7</vt:i4>
      </vt:variant>
    </vt:vector>
  </HeadingPairs>
  <TitlesOfParts>
    <vt:vector size="16" baseType="lpstr">
      <vt:lpstr>SamsungOne 450C</vt:lpstr>
      <vt:lpstr>Calibri</vt:lpstr>
      <vt:lpstr>Arial</vt:lpstr>
      <vt:lpstr>Times New Roman</vt:lpstr>
      <vt:lpstr>SamsungOne 800C</vt:lpstr>
      <vt:lpstr>Samsung IT School</vt:lpstr>
      <vt:lpstr>Samsung IT School White</vt:lpstr>
      <vt:lpstr>Samsung IT School En</vt:lpstr>
      <vt:lpstr>Samsung IT School White En</vt:lpstr>
      <vt:lpstr>Презентация PowerPoint</vt:lpstr>
      <vt:lpstr>Chatik</vt:lpstr>
      <vt:lpstr>Цель и задачи</vt:lpstr>
      <vt:lpstr>Среда разработки</vt:lpstr>
      <vt:lpstr>О приложении</vt:lpstr>
      <vt:lpstr>Блок схема </vt:lpstr>
      <vt:lpstr>Презентация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SAMSUNG Presentation</dc:title>
  <dc:creator>Roman Lesovoy</dc:creator>
  <cp:lastModifiedBy>Uchenik</cp:lastModifiedBy>
  <cp:revision>42</cp:revision>
  <dcterms:created xsi:type="dcterms:W3CDTF">2020-05-25T08:37:00Z</dcterms:created>
  <dcterms:modified xsi:type="dcterms:W3CDTF">2024-05-27T09:43:30Z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">
    <vt:lpwstr>NSCCustomProperty</vt:lpwstr>
  </property>
  <property fmtid="{D5CDD505-2E9C-101B-9397-08002B2CF9AE}" pid="3" name="NSCPROP_SA">
    <vt:lpwstr>C:\Users\grebenkina.a\Downloads\SAMSUNG_IT_School_Presentation_Template_2020_PR (2).pptx</vt:lpwstr>
  </property>
  <property fmtid="{D5CDD505-2E9C-101B-9397-08002B2CF9AE}" pid="4" name="ICV">
    <vt:lpwstr>2078BEEE78C74F6E96224583B30207B2</vt:lpwstr>
  </property>
  <property fmtid="{D5CDD505-2E9C-101B-9397-08002B2CF9AE}" pid="5" name="KSOProductBuildVer">
    <vt:lpwstr>1049-11.2.0.11537</vt:lpwstr>
  </property>
</Properties>
</file>